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6" r:id="rId4"/>
    <p:sldId id="261" r:id="rId5"/>
    <p:sldId id="263" r:id="rId6"/>
    <p:sldId id="267" r:id="rId7"/>
    <p:sldId id="265" r:id="rId8"/>
    <p:sldId id="257" r:id="rId9"/>
    <p:sldId id="262" r:id="rId10"/>
    <p:sldId id="268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9" r:id="rId20"/>
    <p:sldId id="280" r:id="rId21"/>
    <p:sldId id="282" r:id="rId22"/>
    <p:sldId id="281" r:id="rId23"/>
    <p:sldId id="283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>
              <a:defRPr normalizeH="0" baseline="0"/>
            </a:lvl1pPr>
            <a:extLst/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36A5E31-C559-44C0-A045-6EE7B7BC697E}" type="datetimeFigureOut">
              <a:rPr lang="ko-KR" altLang="en-US" smtClean="0"/>
              <a:pPr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291289-511F-4C2B-B4F4-A7B41E774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M-tCgTcmOI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efO-wHwUt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youtu.be/PjJayxq2i1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youtu.be/CjznhoZIuf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게임 제작 포트폴리오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이승준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229200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TPS </a:t>
            </a:r>
            <a:r>
              <a:rPr lang="ko-KR" altLang="en-US" sz="3200" dirty="0" err="1" smtClean="0"/>
              <a:t>좀비게임</a:t>
            </a:r>
            <a:r>
              <a:rPr lang="en-US" altLang="ko-KR" sz="3200" dirty="0" smtClean="0"/>
              <a:t>(3D)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995936" y="522920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지나가는 나무꾼이오</a:t>
            </a:r>
            <a:r>
              <a:rPr lang="en-US" altLang="ko-KR" sz="3200" dirty="0" smtClean="0"/>
              <a:t>!(2D)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전선을 지켜라</a:t>
            </a:r>
            <a:r>
              <a:rPr lang="en-US" altLang="ko-KR" sz="3200" dirty="0" smtClean="0"/>
              <a:t>(2D)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602128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퍼즐 </a:t>
            </a:r>
            <a:r>
              <a:rPr lang="ko-KR" altLang="en-US" sz="3200" dirty="0" err="1" smtClean="0"/>
              <a:t>방탈출</a:t>
            </a:r>
            <a:r>
              <a:rPr lang="en-US" altLang="ko-KR" sz="3200" dirty="0" smtClean="0"/>
              <a:t>(3D)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96" y="3941202"/>
            <a:ext cx="9108504" cy="2916797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/>
              <a:t>개발기간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2022</a:t>
            </a:r>
            <a:r>
              <a:rPr lang="ko-KR" altLang="en-US" sz="1800" dirty="0"/>
              <a:t>년 </a:t>
            </a:r>
            <a:r>
              <a:rPr lang="en-US" altLang="ko-KR" sz="1800" dirty="0"/>
              <a:t>1</a:t>
            </a:r>
            <a:r>
              <a:rPr lang="ko-KR" altLang="en-US" sz="1800" dirty="0"/>
              <a:t>월 </a:t>
            </a:r>
            <a:r>
              <a:rPr lang="en-US" altLang="ko-KR" sz="1800" dirty="0"/>
              <a:t>17</a:t>
            </a:r>
            <a:r>
              <a:rPr lang="ko-KR" altLang="en-US" sz="1800" dirty="0"/>
              <a:t>일 </a:t>
            </a:r>
            <a:r>
              <a:rPr lang="en-US" altLang="ko-KR" sz="1800" dirty="0"/>
              <a:t>~</a:t>
            </a:r>
            <a:r>
              <a:rPr lang="ko-KR" altLang="en-US" sz="1800" dirty="0"/>
              <a:t> </a:t>
            </a:r>
            <a:r>
              <a:rPr lang="en-US" altLang="ko-KR" sz="1800" dirty="0"/>
              <a:t>2022</a:t>
            </a:r>
            <a:r>
              <a:rPr lang="ko-KR" altLang="en-US" sz="1800" dirty="0"/>
              <a:t>년 </a:t>
            </a:r>
            <a:r>
              <a:rPr lang="en-US" altLang="ko-KR" sz="1800" dirty="0"/>
              <a:t>9</a:t>
            </a:r>
            <a:r>
              <a:rPr lang="ko-KR" altLang="en-US" sz="1800" dirty="0"/>
              <a:t>월 </a:t>
            </a:r>
            <a:r>
              <a:rPr lang="en-US" altLang="ko-KR" sz="1800" dirty="0"/>
              <a:t>5</a:t>
            </a:r>
            <a:r>
              <a:rPr lang="ko-KR" altLang="en-US" sz="1800" dirty="0"/>
              <a:t>일</a:t>
            </a:r>
            <a:r>
              <a:rPr lang="en-US" altLang="ko-KR" sz="1800" dirty="0"/>
              <a:t>(8</a:t>
            </a:r>
            <a:r>
              <a:rPr lang="ko-KR" altLang="en-US" sz="1800" dirty="0"/>
              <a:t>개월</a:t>
            </a:r>
            <a:r>
              <a:rPr lang="en-US" altLang="ko-KR" sz="1800" dirty="0" smtClean="0"/>
              <a:t>)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개발도구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유니티</a:t>
            </a:r>
            <a:r>
              <a:rPr lang="ko-KR" altLang="en-US" sz="1800" dirty="0" smtClean="0"/>
              <a:t> 엔진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err="1" smtClean="0"/>
              <a:t>타겟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플랫폼 </a:t>
            </a:r>
            <a:r>
              <a:rPr lang="en-US" altLang="ko-KR" sz="1800" dirty="0" smtClean="0"/>
              <a:t>: PC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이 게임은 열쇠 혹은 다음 방으로 가기 위한 힌트를 얻어 탈출하는 것만이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</a:t>
            </a:r>
            <a:r>
              <a:rPr lang="ko-KR" altLang="en-US" sz="1800" dirty="0" smtClean="0"/>
              <a:t>목적인 </a:t>
            </a:r>
            <a:r>
              <a:rPr lang="ko-KR" altLang="en-US" sz="1800" dirty="0"/>
              <a:t>심플한 구성의 게임입니다</a:t>
            </a:r>
            <a:r>
              <a:rPr lang="en-US" altLang="ko-KR" sz="1800" dirty="0" smtClean="0"/>
              <a:t>.</a:t>
            </a:r>
            <a:r>
              <a:rPr lang="ko-KR" altLang="en-US" sz="1800" dirty="0" smtClean="0">
                <a:latin typeface="+mn-ea"/>
              </a:rPr>
              <a:t> 다양한 </a:t>
            </a:r>
            <a:r>
              <a:rPr lang="ko-KR" altLang="en-US" sz="1800" dirty="0" err="1" smtClean="0">
                <a:latin typeface="+mn-ea"/>
              </a:rPr>
              <a:t>방탈출</a:t>
            </a:r>
            <a:r>
              <a:rPr lang="ko-KR" altLang="en-US" sz="1800" dirty="0" smtClean="0">
                <a:latin typeface="+mn-ea"/>
              </a:rPr>
              <a:t> 게임에서 힌트를 얻어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제작하였습니다</a:t>
            </a:r>
            <a:r>
              <a:rPr lang="en-US" altLang="ko-KR" sz="1800" dirty="0" smtClean="0">
                <a:latin typeface="+mn-ea"/>
              </a:rPr>
              <a:t>. </a:t>
            </a:r>
            <a:r>
              <a:rPr lang="ko-KR" altLang="en-US" sz="1800" dirty="0" smtClean="0">
                <a:latin typeface="+mn-ea"/>
              </a:rPr>
              <a:t>다만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시점과 상호작용 시스템은 </a:t>
            </a:r>
            <a:r>
              <a:rPr lang="en-US" altLang="ko-KR" sz="1800" dirty="0" smtClean="0">
                <a:latin typeface="+mn-ea"/>
              </a:rPr>
              <a:t>“</a:t>
            </a:r>
            <a:r>
              <a:rPr lang="ko-KR" altLang="en-US" sz="1800" dirty="0" smtClean="0">
                <a:latin typeface="+mn-ea"/>
              </a:rPr>
              <a:t>더 롱 </a:t>
            </a:r>
            <a:r>
              <a:rPr lang="ko-KR" altLang="en-US" sz="1800" dirty="0" err="1" smtClean="0">
                <a:latin typeface="+mn-ea"/>
              </a:rPr>
              <a:t>다크</a:t>
            </a:r>
            <a:r>
              <a:rPr lang="en-US" altLang="ko-KR" sz="1800" dirty="0" smtClean="0">
                <a:latin typeface="+mn-ea"/>
              </a:rPr>
              <a:t>”</a:t>
            </a:r>
            <a:r>
              <a:rPr lang="ko-KR" altLang="en-US" sz="1800" dirty="0" smtClean="0">
                <a:latin typeface="+mn-ea"/>
              </a:rPr>
              <a:t>의 것을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채용하여 제작하였습니다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C:\Users\A-10\Desktop\포폴 영상만들기 (2)\portfolio_mp4data\3D 퍼즐방탈출\bandicam 2022-09-19 15-21-13-3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4785"/>
            <a:ext cx="5760640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012160" y="1589777"/>
            <a:ext cx="1368152" cy="2062248"/>
            <a:chOff x="6588224" y="2544029"/>
            <a:chExt cx="1368152" cy="2062248"/>
          </a:xfrm>
        </p:grpSpPr>
        <p:pic>
          <p:nvPicPr>
            <p:cNvPr id="6" name="Picture 2" descr="C:\Users\A-10\Desktop\atents\Youtube하이퍼링크용 이미지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2544029"/>
              <a:ext cx="1368152" cy="76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588224" y="3128949"/>
              <a:ext cx="13681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영상링크 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3"/>
                </a:rPr>
                <a:t>https://youtu.be/QM-tCgTcmOI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96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-10\Desktop\포폴 영상만들기 (2)\portfolio_mp4data\3D 퍼즐방탈출\bandicam 2022-09-15 15-39-18-3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" y="1556792"/>
            <a:ext cx="479504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기본조작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663055"/>
            <a:ext cx="40324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플레이어는 상호작용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를 통해 단서를 탐색합니다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는 화면 중앙에서 선을 발사하여 해당하는 </a:t>
            </a:r>
            <a:r>
              <a:rPr lang="en-US" altLang="ko-KR" dirty="0" smtClean="0">
                <a:latin typeface="+mn-ea"/>
              </a:rPr>
              <a:t>Layer</a:t>
            </a:r>
            <a:r>
              <a:rPr lang="ko-KR" altLang="en-US" dirty="0" smtClean="0">
                <a:latin typeface="+mn-ea"/>
              </a:rPr>
              <a:t>를 가진 오브젝트인지 판별하는 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입니다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만약 상호작용이 가능하면 초록색으로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불가능하다면 불투명한 붉은색이 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 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가 초록색일 때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상호작용 키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마우스 </a:t>
            </a:r>
            <a:r>
              <a:rPr lang="ko-KR" altLang="en-US" dirty="0" err="1" smtClean="0">
                <a:latin typeface="+mn-ea"/>
              </a:rPr>
              <a:t>좌클릭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를 눌러 상호작용합니다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ESC</a:t>
            </a:r>
            <a:r>
              <a:rPr lang="ko-KR" altLang="en-US" dirty="0" smtClean="0">
                <a:latin typeface="+mn-ea"/>
              </a:rPr>
              <a:t>버튼을 누르면 </a:t>
            </a:r>
            <a:r>
              <a:rPr lang="ko-KR" altLang="en-US" dirty="0" err="1" smtClean="0">
                <a:latin typeface="+mn-ea"/>
              </a:rPr>
              <a:t>옵션창을</a:t>
            </a:r>
            <a:r>
              <a:rPr lang="ko-KR" altLang="en-US" dirty="0" smtClean="0">
                <a:latin typeface="+mn-ea"/>
              </a:rPr>
              <a:t> 열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볼륨을 조절하거나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시작화면으로 돌아갈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7173" name="Picture 5" descr="C:\Users\A-10\Desktop\포폴 영상만들기 (2)\portfolio_mp4data\3D 퍼즐방탈출\bandicam 2022-09-15 16-22-21-7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" y="4202211"/>
            <a:ext cx="4795040" cy="257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-10\Desktop\포폴 영상만들기 (2)\portfolio_mp4data\3D 퍼즐방탈출\bandicam 2022-08-25 15-46-48-52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3" t="27885" r="15574" b="20492"/>
          <a:stretch/>
        </p:blipFill>
        <p:spPr bwMode="auto">
          <a:xfrm>
            <a:off x="1830793" y="2993256"/>
            <a:ext cx="508959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-10\Desktop\포폴 영상만들기 (2)\portfolio_mp4data\3D 퍼즐방탈출\bandicam 2022-08-25 15-46-59-76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8" t="27589" r="16517" b="20789"/>
          <a:stretch/>
        </p:blipFill>
        <p:spPr bwMode="auto">
          <a:xfrm>
            <a:off x="2699792" y="2993256"/>
            <a:ext cx="508959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6" idx="3"/>
            <a:endCxn id="1027" idx="1"/>
          </p:cNvCxnSpPr>
          <p:nvPr/>
        </p:nvCxnSpPr>
        <p:spPr>
          <a:xfrm>
            <a:off x="2339752" y="3239110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6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상호작용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657831"/>
            <a:ext cx="4032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상호작용은 상속과 </a:t>
            </a:r>
            <a:r>
              <a:rPr lang="en-US" altLang="ko-KR" dirty="0" smtClean="0">
                <a:latin typeface="+mn-ea"/>
              </a:rPr>
              <a:t>event</a:t>
            </a:r>
            <a:r>
              <a:rPr lang="ko-KR" altLang="en-US" dirty="0" smtClean="0">
                <a:latin typeface="+mn-ea"/>
              </a:rPr>
              <a:t>의 기능을 최대한 활용하였습니다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상호작용하면 잘 보이지 않는 힌트를 확대해서 보여주거나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아이템으로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들어오거나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문을 열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인벤토리에서</a:t>
            </a:r>
            <a:r>
              <a:rPr lang="ko-KR" altLang="en-US" dirty="0" smtClean="0">
                <a:latin typeface="+mn-ea"/>
              </a:rPr>
              <a:t> 요구하는 아이템을 선택해야 상호작용이 되는 조건을 걸 수도 있습니다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0" name="Picture 2" descr="C:\Users\A-10\Desktop\포폴 영상만들기 (2)\portfolio_mp4data\3D 퍼즐방탈출\bandicam 2022-09-15 15-39-04-13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7" t="28793" r="37887" b="28682"/>
          <a:stretch/>
        </p:blipFill>
        <p:spPr bwMode="auto">
          <a:xfrm>
            <a:off x="79224" y="1657831"/>
            <a:ext cx="2116512" cy="133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-10\Desktop\포폴 영상만들기 (2)\portfolio_mp4data\3D 퍼즐방탈출\bandicam 2022-09-15 15-39-05-8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5" t="13607" r="31064" b="25441"/>
          <a:stretch/>
        </p:blipFill>
        <p:spPr bwMode="auto">
          <a:xfrm>
            <a:off x="2771800" y="1657831"/>
            <a:ext cx="2093616" cy="133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323803" y="2253849"/>
            <a:ext cx="375989" cy="144017"/>
          </a:xfrm>
          <a:prstGeom prst="rightArrow">
            <a:avLst>
              <a:gd name="adj1" fmla="val 50000"/>
              <a:gd name="adj2" fmla="val 764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-10\Desktop\포폴 영상만들기 (2)\portfolio_mp4data\3D 퍼즐방탈출\bandicam 2022-09-15 15-41-10-3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" y="5085184"/>
            <a:ext cx="2116513" cy="132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-10\Desktop\포폴 영상만들기 (2)\portfolio_mp4data\3D 퍼즐방탈출\bandicam 2022-09-15 15-41-12-5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085184"/>
            <a:ext cx="2083535" cy="130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-10\Desktop\포폴 영상만들기 (2)\portfolio_mp4data\3D 퍼즐방탈출\bandicam 2022-09-15 15-39-18-39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" y="3356992"/>
            <a:ext cx="2116512" cy="13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-10\Desktop\포폴 영상만들기 (2)\portfolio_mp4data\3D 퍼즐방탈출\bandicam 2022-09-15 15-39-22-79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4" t="-1" b="62843"/>
          <a:stretch/>
        </p:blipFill>
        <p:spPr bwMode="auto">
          <a:xfrm>
            <a:off x="2771800" y="3356992"/>
            <a:ext cx="2083535" cy="13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2323802" y="3946393"/>
            <a:ext cx="375989" cy="144017"/>
          </a:xfrm>
          <a:prstGeom prst="rightArrow">
            <a:avLst>
              <a:gd name="adj1" fmla="val 50000"/>
              <a:gd name="adj2" fmla="val 764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2323800" y="5661248"/>
            <a:ext cx="375989" cy="144017"/>
          </a:xfrm>
          <a:prstGeom prst="rightArrow">
            <a:avLst>
              <a:gd name="adj1" fmla="val 50000"/>
              <a:gd name="adj2" fmla="val 764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6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인벤토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리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048" y="1484784"/>
            <a:ext cx="4032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상호작용한 아이템은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List</a:t>
            </a:r>
            <a:r>
              <a:rPr lang="ko-KR" altLang="en-US" dirty="0" smtClean="0">
                <a:latin typeface="+mn-ea"/>
              </a:rPr>
              <a:t>로 저장됩니다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플레이어는 </a:t>
            </a:r>
            <a:r>
              <a:rPr lang="ko-KR" altLang="en-US" dirty="0" err="1" smtClean="0">
                <a:latin typeface="+mn-ea"/>
              </a:rPr>
              <a:t>인벤토리에서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휠을</a:t>
            </a:r>
            <a:r>
              <a:rPr lang="ko-KR" altLang="en-US" dirty="0" smtClean="0">
                <a:latin typeface="+mn-ea"/>
              </a:rPr>
              <a:t> 사용해 접근할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휠을</a:t>
            </a:r>
            <a:r>
              <a:rPr lang="ko-KR" altLang="en-US" dirty="0" smtClean="0">
                <a:latin typeface="+mn-ea"/>
              </a:rPr>
              <a:t> 위로 굴리면 선택한 아이템 기준에서 상단의 아이템을 선택하실 수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아래로 굴리면 기준에서 하단의 아이템을 선택할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아이템을 요구하는 상호작용이 있을 때 해당하는 아이템을 선택하고 상호작용하면 아이템을 사용하게 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87624" y="1604424"/>
            <a:ext cx="3384376" cy="3192728"/>
            <a:chOff x="1187624" y="1434535"/>
            <a:chExt cx="3484120" cy="3386994"/>
          </a:xfrm>
        </p:grpSpPr>
        <p:pic>
          <p:nvPicPr>
            <p:cNvPr id="3075" name="Picture 3" descr="C:\Users\A-10\Desktop\포폴 영상만들기 (2)\portfolio_mp4data\3D 퍼즐방탈출\bandicam 2022-09-20 16-01-57-963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3" b="34534"/>
            <a:stretch/>
          </p:blipFill>
          <p:spPr bwMode="auto">
            <a:xfrm>
              <a:off x="1187625" y="1434535"/>
              <a:ext cx="2699793" cy="1693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A-10\Desktop\포폴 영상만들기 (2)\portfolio_mp4data\3D 퍼즐방탈출\bandicam 2022-09-20 16-01-59-56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07" b="35496"/>
            <a:stretch/>
          </p:blipFill>
          <p:spPr bwMode="auto">
            <a:xfrm>
              <a:off x="1187624" y="3128032"/>
              <a:ext cx="2699793" cy="1693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croll up and down icon with mouse Royalty Free Vector Imag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50" t="26770" r="36814" b="34397"/>
            <a:stretch/>
          </p:blipFill>
          <p:spPr bwMode="auto">
            <a:xfrm>
              <a:off x="3887418" y="1824172"/>
              <a:ext cx="784326" cy="914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Scroll up and down icon with mouse Royalty Free Vector Imag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71" t="29800" r="7692" b="32137"/>
            <a:stretch/>
          </p:blipFill>
          <p:spPr bwMode="auto">
            <a:xfrm>
              <a:off x="3887417" y="3526718"/>
              <a:ext cx="784326" cy="89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132939" y="4906208"/>
            <a:ext cx="4439061" cy="1835159"/>
            <a:chOff x="132939" y="4906208"/>
            <a:chExt cx="4439061" cy="1835159"/>
          </a:xfrm>
        </p:grpSpPr>
        <p:pic>
          <p:nvPicPr>
            <p:cNvPr id="6146" name="Picture 2" descr="C:\Users\A-10\Desktop\포폴 영상만들기 (2)\portfolio_mp4data\3D 퍼즐방탈출\bandicam 2022-09-21 16-52-36-770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97"/>
            <a:stretch/>
          </p:blipFill>
          <p:spPr bwMode="auto">
            <a:xfrm>
              <a:off x="132939" y="4906208"/>
              <a:ext cx="2099492" cy="1835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Users\A-10\Desktop\포폴 영상만들기 (2)\portfolio_mp4data\3D 퍼즐방탈출\bandicam 2022-09-21 16-52-38-577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1"/>
            <a:stretch/>
          </p:blipFill>
          <p:spPr bwMode="auto">
            <a:xfrm>
              <a:off x="2232431" y="4906209"/>
              <a:ext cx="2339569" cy="183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99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조합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60032" y="1585823"/>
            <a:ext cx="4032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있는 아이템을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개 선택하여 조합을 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선택한 아이템을 조합 키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마우스 </a:t>
            </a:r>
            <a:r>
              <a:rPr lang="ko-KR" altLang="en-US" dirty="0" err="1" smtClean="0">
                <a:latin typeface="+mn-ea"/>
              </a:rPr>
              <a:t>우클릭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를 눌러 정한 뒤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다른 아이템을 선택하여 조합 키를 누르면 조합된 아이템이 생성됩니다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조합 제작법은 </a:t>
            </a:r>
            <a:r>
              <a:rPr lang="en-US" altLang="ko-KR" dirty="0" err="1" smtClean="0">
                <a:latin typeface="+mn-ea"/>
              </a:rPr>
              <a:t>ScriptableObject</a:t>
            </a:r>
            <a:r>
              <a:rPr lang="ko-KR" altLang="en-US" dirty="0" smtClean="0">
                <a:latin typeface="+mn-ea"/>
              </a:rPr>
              <a:t>를 사용해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데이터를 저장하고 조합합니다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4098" name="Picture 2" descr="C:\Users\A-10\Desktop\포폴 영상만들기 (2)\portfolio_mp4data\3D 퍼즐방탈출\bandicam 2022-09-20 16-32-11-2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17529" b="54451"/>
          <a:stretch/>
        </p:blipFill>
        <p:spPr bwMode="auto">
          <a:xfrm>
            <a:off x="2627784" y="1656184"/>
            <a:ext cx="1334717" cy="1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퍼즐방탈출\bandicam 2022-09-20 16-32-38-34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9" t="5959" b="65063"/>
          <a:stretch/>
        </p:blipFill>
        <p:spPr bwMode="auto">
          <a:xfrm>
            <a:off x="251520" y="1656184"/>
            <a:ext cx="1349541" cy="1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827584" y="2221039"/>
            <a:ext cx="2592288" cy="2947187"/>
            <a:chOff x="827584" y="2420888"/>
            <a:chExt cx="2592288" cy="2947187"/>
          </a:xfrm>
        </p:grpSpPr>
        <p:sp>
          <p:nvSpPr>
            <p:cNvPr id="6" name="막힌 원호 5"/>
            <p:cNvSpPr/>
            <p:nvPr/>
          </p:nvSpPr>
          <p:spPr>
            <a:xfrm rot="10800000">
              <a:off x="827584" y="2420888"/>
              <a:ext cx="2592288" cy="2011083"/>
            </a:xfrm>
            <a:prstGeom prst="blockArc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아래쪽 화살표 4"/>
            <p:cNvSpPr/>
            <p:nvPr/>
          </p:nvSpPr>
          <p:spPr>
            <a:xfrm>
              <a:off x="1799691" y="4431971"/>
              <a:ext cx="648072" cy="936104"/>
            </a:xfrm>
            <a:prstGeom prst="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0" name="Picture 4" descr="C:\Users\A-10\Desktop\포폴 영상만들기 (2)\portfolio_mp4data\3D 퍼즐방탈출\bandicam 2022-09-20 16-32-44-80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0" t="72449"/>
          <a:stretch/>
        </p:blipFill>
        <p:spPr bwMode="auto">
          <a:xfrm>
            <a:off x="1456367" y="5194156"/>
            <a:ext cx="1334717" cy="1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-10\Desktop\포폴 영상만들기 (2)\bandicam 2022-09-20 16-53-44-48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55" y="4924643"/>
            <a:ext cx="43053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미니게임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1484784"/>
            <a:ext cx="45365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방을 탈출하기 위해서 유저는 미니게임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퍼즐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을 풀어야 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미니게임 중 금고열기는 배열을 이용한 간단한 미니게임으로 좌우 </a:t>
            </a:r>
            <a:r>
              <a:rPr lang="ko-KR" altLang="en-US" dirty="0" err="1" smtClean="0">
                <a:latin typeface="+mn-ea"/>
              </a:rPr>
              <a:t>증가값을</a:t>
            </a:r>
            <a:r>
              <a:rPr lang="ko-KR" altLang="en-US" dirty="0" smtClean="0">
                <a:latin typeface="+mn-ea"/>
              </a:rPr>
              <a:t> 저장하여 유저의 정답을 확인합니다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금고는 한 쪽 방향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어느 쪽인지는 상관</a:t>
            </a:r>
            <a:r>
              <a:rPr lang="en-US" altLang="ko-KR" dirty="0" smtClean="0">
                <a:latin typeface="+mn-ea"/>
              </a:rPr>
              <a:t>X)</a:t>
            </a:r>
            <a:r>
              <a:rPr lang="ko-KR" altLang="en-US" dirty="0" smtClean="0">
                <a:latin typeface="+mn-ea"/>
              </a:rPr>
              <a:t>으로 </a:t>
            </a:r>
            <a:r>
              <a:rPr lang="en-US" altLang="ko-KR" dirty="0" smtClean="0">
                <a:latin typeface="+mn-ea"/>
              </a:rPr>
              <a:t>n</a:t>
            </a:r>
            <a:r>
              <a:rPr lang="ko-KR" altLang="en-US" dirty="0" smtClean="0">
                <a:latin typeface="+mn-ea"/>
              </a:rPr>
              <a:t>번 돌리고 </a:t>
            </a:r>
            <a:r>
              <a:rPr lang="ko-KR" altLang="en-US" dirty="0">
                <a:latin typeface="+mn-ea"/>
              </a:rPr>
              <a:t>반대쪽 </a:t>
            </a:r>
            <a:r>
              <a:rPr lang="ko-KR" altLang="en-US" dirty="0" smtClean="0">
                <a:latin typeface="+mn-ea"/>
              </a:rPr>
              <a:t>방향으로 돌리는 것으로 </a:t>
            </a:r>
            <a:r>
              <a:rPr lang="en-US" altLang="ko-KR" dirty="0" smtClean="0">
                <a:latin typeface="+mn-ea"/>
              </a:rPr>
              <a:t>n</a:t>
            </a:r>
            <a:r>
              <a:rPr lang="ko-KR" altLang="en-US" dirty="0" smtClean="0">
                <a:latin typeface="+mn-ea"/>
              </a:rPr>
              <a:t>을 입력하는 것이 됩니다</a:t>
            </a:r>
            <a:r>
              <a:rPr lang="en-US" altLang="ko-KR" dirty="0" smtClean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smtClean="0">
                <a:latin typeface="+mn-ea"/>
              </a:rPr>
              <a:t>(ex.</a:t>
            </a:r>
            <a:r>
              <a:rPr lang="ko-KR" altLang="en-US" dirty="0" smtClean="0">
                <a:latin typeface="+mn-ea"/>
              </a:rPr>
              <a:t>왼쪽으로 </a:t>
            </a:r>
            <a:r>
              <a:rPr lang="en-US" altLang="ko-KR" dirty="0" smtClean="0">
                <a:latin typeface="+mn-ea"/>
              </a:rPr>
              <a:t>4</a:t>
            </a:r>
            <a:r>
              <a:rPr lang="ko-KR" altLang="en-US" dirty="0" smtClean="0">
                <a:latin typeface="+mn-ea"/>
              </a:rPr>
              <a:t>번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오른쪽으로 </a:t>
            </a:r>
            <a:r>
              <a:rPr lang="en-US" altLang="ko-KR" dirty="0" smtClean="0">
                <a:latin typeface="+mn-ea"/>
              </a:rPr>
              <a:t>5</a:t>
            </a:r>
            <a:r>
              <a:rPr lang="ko-KR" altLang="en-US" dirty="0" smtClean="0">
                <a:latin typeface="+mn-ea"/>
              </a:rPr>
              <a:t>번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왼쪽으로 </a:t>
            </a:r>
            <a:r>
              <a:rPr lang="en-US" altLang="ko-KR" dirty="0" smtClean="0">
                <a:latin typeface="+mn-ea"/>
              </a:rPr>
              <a:t>7</a:t>
            </a:r>
            <a:r>
              <a:rPr lang="ko-KR" altLang="en-US" dirty="0" smtClean="0">
                <a:latin typeface="+mn-ea"/>
              </a:rPr>
              <a:t>번 돌림</a:t>
            </a:r>
            <a:r>
              <a:rPr lang="en-US" altLang="ko-KR" dirty="0" smtClean="0">
                <a:latin typeface="+mn-ea"/>
              </a:rPr>
              <a:t>. -&gt; </a:t>
            </a:r>
            <a:r>
              <a:rPr lang="ko-KR" altLang="en-US" dirty="0" smtClean="0">
                <a:latin typeface="+mn-ea"/>
              </a:rPr>
              <a:t>비밀번호 </a:t>
            </a:r>
            <a:r>
              <a:rPr lang="en-US" altLang="ko-KR" dirty="0" smtClean="0">
                <a:latin typeface="+mn-ea"/>
              </a:rPr>
              <a:t>457</a:t>
            </a:r>
            <a:r>
              <a:rPr lang="ko-KR" altLang="en-US" dirty="0" smtClean="0">
                <a:latin typeface="+mn-ea"/>
              </a:rPr>
              <a:t>입력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금고의 </a:t>
            </a:r>
            <a:r>
              <a:rPr lang="ko-KR" altLang="en-US" dirty="0">
                <a:latin typeface="+mn-ea"/>
              </a:rPr>
              <a:t>비밀번호를 맞추면 간단한 애니메이션과 함께 금고문이 열립니다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비밀번호가 틀리거나 정답보다 많이 입력할 경우 실패 애니메이션을 실행하고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금고상태를 초기화합니다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1027" name="Picture 3" descr="C:\Users\A-10\Desktop\포폴 영상만들기 (2)\portfolio_mp4data\3D 퍼즐방탈출\bandicam 2022-09-15 15-39-52-8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21088"/>
            <a:ext cx="4320480" cy="257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07504" y="1628800"/>
            <a:ext cx="4320480" cy="2533464"/>
            <a:chOff x="0" y="1484784"/>
            <a:chExt cx="4427984" cy="2677480"/>
          </a:xfrm>
        </p:grpSpPr>
        <p:pic>
          <p:nvPicPr>
            <p:cNvPr id="1026" name="Picture 2" descr="C:\Users\A-10\Desktop\포폴 영상만들기 (2)\portfolio_mp4data\3D 퍼즐방탈출\bandicam 2022-09-15 15-39-27-48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84784"/>
              <a:ext cx="4427984" cy="267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-10\Desktop\포폴 영상만들기 (2)\portfolio_mp4data\3D 퍼즐방탈출\bandicam 2022-09-15 15-39-31-404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53" t="34758" r="24412" b="34312"/>
            <a:stretch/>
          </p:blipFill>
          <p:spPr bwMode="auto">
            <a:xfrm>
              <a:off x="1598558" y="1700809"/>
              <a:ext cx="940279" cy="828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-10\Desktop\포폴 영상만들기 (2)\portfolio_mp4data\3D 퍼즐방탈출\bandicam 2022-09-21 14-26-28-53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64" t="36256" r="24606" b="35523"/>
            <a:stretch/>
          </p:blipFill>
          <p:spPr bwMode="auto">
            <a:xfrm>
              <a:off x="3131840" y="1700807"/>
              <a:ext cx="948907" cy="828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원호 6"/>
          <p:cNvSpPr/>
          <p:nvPr/>
        </p:nvSpPr>
        <p:spPr>
          <a:xfrm>
            <a:off x="1667252" y="1844824"/>
            <a:ext cx="744508" cy="771973"/>
          </a:xfrm>
          <a:prstGeom prst="arc">
            <a:avLst/>
          </a:prstGeom>
          <a:noFill/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/>
          <p:cNvSpPr/>
          <p:nvPr/>
        </p:nvSpPr>
        <p:spPr>
          <a:xfrm rot="5400000">
            <a:off x="3198039" y="1850634"/>
            <a:ext cx="731700" cy="720080"/>
          </a:xfrm>
          <a:prstGeom prst="arc">
            <a:avLst>
              <a:gd name="adj1" fmla="val 16200000"/>
              <a:gd name="adj2" fmla="val 1631651"/>
            </a:avLst>
          </a:prstGeom>
          <a:noFill/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미니게임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1652022"/>
            <a:ext cx="45365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미니게임 용액조합은 물 용량 맞추기 형식의 게임입니다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플라스크는 </a:t>
            </a:r>
            <a:r>
              <a:rPr lang="en-US" altLang="ko-KR" dirty="0" smtClean="0">
                <a:latin typeface="+mn-ea"/>
              </a:rPr>
              <a:t>Dictionary</a:t>
            </a:r>
            <a:r>
              <a:rPr lang="ko-KR" altLang="en-US" dirty="0" smtClean="0">
                <a:latin typeface="+mn-ea"/>
              </a:rPr>
              <a:t>를 사용해 용액의 종류를 </a:t>
            </a:r>
            <a:r>
              <a:rPr lang="en-US" altLang="ko-KR" dirty="0" smtClean="0">
                <a:latin typeface="+mn-ea"/>
              </a:rPr>
              <a:t>key</a:t>
            </a:r>
            <a:r>
              <a:rPr lang="ko-KR" altLang="en-US" dirty="0" smtClean="0">
                <a:latin typeface="+mn-ea"/>
              </a:rPr>
              <a:t>값으로 용액의 량을 보관합니다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용액은 정한 플라스크가 가득 찰 때까지 붓거나 플라스크에서 플라스크로 옮겨 담는 것으로 조합할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2</a:t>
            </a:r>
            <a:r>
              <a:rPr lang="ko-KR" altLang="en-US" dirty="0" smtClean="0">
                <a:latin typeface="+mn-ea"/>
              </a:rPr>
              <a:t>개 이상의 용액이 조합되면 조합상태의 용액이 되어 완성된 용액이 맞는지 판별합니다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용액이 완성되면 게임은 종료되고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상호작용 가능한 아이템 오브젝트가 되어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넣을 수 있게 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퍼즐방탈출\bandicam 2022-09-15 15-41-04-2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93096"/>
            <a:ext cx="4248472" cy="250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07504" y="1556792"/>
            <a:ext cx="4248472" cy="2650478"/>
            <a:chOff x="0" y="1484783"/>
            <a:chExt cx="4355976" cy="2732065"/>
          </a:xfrm>
        </p:grpSpPr>
        <p:pic>
          <p:nvPicPr>
            <p:cNvPr id="2051" name="Picture 3" descr="C:\Users\A-10\Desktop\포폴 영상만들기 (2)\portfolio_mp4data\3D 퍼즐방탈출\bandicam 2022-09-21 14-20-59-11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7988" y="1484784"/>
              <a:ext cx="2177988" cy="272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A-10\Desktop\포폴 영상만들기 (2)\portfolio_mp4data\3D 퍼즐방탈출\bandicam 2022-09-21 16-06-42-03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72" t="50000" r="6828"/>
            <a:stretch/>
          </p:blipFill>
          <p:spPr bwMode="auto">
            <a:xfrm>
              <a:off x="0" y="1484783"/>
              <a:ext cx="2177988" cy="1361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A-10\Desktop\포폴 영상만들기 (2)\portfolio_mp4data\3D 퍼즐방탈출\bandicam 2022-09-21 16-06-46-036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9" t="49648" r="17815"/>
            <a:stretch/>
          </p:blipFill>
          <p:spPr bwMode="auto">
            <a:xfrm>
              <a:off x="0" y="2846026"/>
              <a:ext cx="2177988" cy="137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 flipH="1">
              <a:off x="467544" y="2060848"/>
              <a:ext cx="79208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251520" y="2348880"/>
              <a:ext cx="360040" cy="720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98318" y="162880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3638" y="234888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미니게임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1484784"/>
            <a:ext cx="45365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미니게임 인형 색 맞추기는 이미 완성된 인형을 보고 똑같은 색의 인형을 만드는 미니게임입니다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완성된 인형은 게임을 처음 시작할 때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부위별로 색이 랜덤으로 결정됩니다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부품과 페인트아이템을 모아 서로 조합할 수 있으며 조합된 아이템을 인형에 상호작용하는 것으로 인형을 조립할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만약 잘못 조립했을 경우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해당 부품에 상호작용하여 다시 </a:t>
            </a:r>
            <a:r>
              <a:rPr lang="ko-KR" altLang="en-US" dirty="0" err="1" smtClean="0">
                <a:latin typeface="+mn-ea"/>
              </a:rPr>
              <a:t>인벤토리에</a:t>
            </a:r>
            <a:r>
              <a:rPr lang="ko-KR" altLang="en-US" dirty="0" smtClean="0">
                <a:latin typeface="+mn-ea"/>
              </a:rPr>
              <a:t> 넣을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잘못 조합한 아이템은 세면대에 해당 아이템을 상호작용하여 원래 아이템으로 되돌릴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30235" y="4408309"/>
            <a:ext cx="1960408" cy="2140484"/>
            <a:chOff x="2189043" y="4221088"/>
            <a:chExt cx="2218246" cy="2422006"/>
          </a:xfrm>
        </p:grpSpPr>
        <p:pic>
          <p:nvPicPr>
            <p:cNvPr id="3075" name="Picture 3" descr="C:\Users\A-10\Desktop\포폴 영상만들기 (2)\portfolio_mp4data\3D 퍼즐방탈출\bandicam 2022-09-15 15-43-17-44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5" t="26700" r="1"/>
            <a:stretch/>
          </p:blipFill>
          <p:spPr bwMode="auto">
            <a:xfrm>
              <a:off x="2189043" y="4221088"/>
              <a:ext cx="2189044" cy="1211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A-10\Desktop\포폴 영상만들기 (2)\portfolio_mp4data\3D 퍼즐방탈출\bandicam 2022-09-15 15-43-20-434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9" b="28159"/>
            <a:stretch/>
          </p:blipFill>
          <p:spPr bwMode="auto">
            <a:xfrm>
              <a:off x="2189043" y="5432091"/>
              <a:ext cx="2207498" cy="1211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4139952" y="5350587"/>
              <a:ext cx="0" cy="55114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타원 5"/>
            <p:cNvSpPr/>
            <p:nvPr/>
          </p:nvSpPr>
          <p:spPr>
            <a:xfrm>
              <a:off x="2223442" y="4221088"/>
              <a:ext cx="1069350" cy="79208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77062" y="46407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사용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861866" y="4954543"/>
              <a:ext cx="534675" cy="39604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872614" y="5901736"/>
              <a:ext cx="534675" cy="39604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7504" y="1556792"/>
            <a:ext cx="4270581" cy="2664296"/>
            <a:chOff x="0" y="1484783"/>
            <a:chExt cx="4378085" cy="2736305"/>
          </a:xfrm>
        </p:grpSpPr>
        <p:pic>
          <p:nvPicPr>
            <p:cNvPr id="3074" name="Picture 2" descr="C:\Users\A-10\Desktop\포폴 영상만들기 (2)\portfolio_mp4data\3D 퍼즐방탈출\bandicam 2022-09-15 15-43-09-14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84784"/>
              <a:ext cx="2189043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C:\Users\A-10\Desktop\포폴 영상만들기 (2)\portfolio_mp4data\3D 퍼즐방탈출\bandicam 2022-09-15 15-43-35-287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042" y="1484783"/>
              <a:ext cx="2189043" cy="273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251520" y="4408309"/>
            <a:ext cx="1912628" cy="2117035"/>
            <a:chOff x="-4924" y="4221088"/>
            <a:chExt cx="2193967" cy="2428441"/>
          </a:xfrm>
        </p:grpSpPr>
        <p:pic>
          <p:nvPicPr>
            <p:cNvPr id="3078" name="Picture 6" descr="C:\Users\A-10\Desktop\포폴 영상만들기 (2)\portfolio_mp4data\3D 퍼즐방탈출\bandicam 2022-09-21 15-32-22-11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24" y="4221088"/>
              <a:ext cx="2193966" cy="1211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C:\Users\A-10\Desktop\포폴 영상만들기 (2)\portfolio_mp4data\3D 퍼즐방탈출\bandicam 2022-09-21 15-32-42-75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23" y="5432091"/>
              <a:ext cx="2193966" cy="121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1043608" y="5010061"/>
              <a:ext cx="864096" cy="151528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237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클리어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940" y="4460919"/>
            <a:ext cx="8825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마지막 미니게임을 </a:t>
            </a:r>
            <a:r>
              <a:rPr lang="ko-KR" altLang="en-US" dirty="0" err="1" smtClean="0">
                <a:latin typeface="+mn-ea"/>
              </a:rPr>
              <a:t>클리어하면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엔딩으로</a:t>
            </a:r>
            <a:r>
              <a:rPr lang="ko-KR" altLang="en-US" dirty="0" smtClean="0">
                <a:latin typeface="+mn-ea"/>
              </a:rPr>
              <a:t> 가는 문이 열립니다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문에 상호작용하여 게임을 </a:t>
            </a:r>
            <a:r>
              <a:rPr lang="ko-KR" altLang="en-US" dirty="0" err="1" smtClean="0">
                <a:latin typeface="+mn-ea"/>
              </a:rPr>
              <a:t>클리어하면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엔딩과</a:t>
            </a:r>
            <a:r>
              <a:rPr lang="ko-KR" altLang="en-US" dirty="0" smtClean="0">
                <a:latin typeface="+mn-ea"/>
              </a:rPr>
              <a:t> 함께 게임을 처음부터 다시 시작할지 시작화면으로 돌아갈지 정할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4098" name="Picture 2" descr="C:\Users\A-10\Desktop\포폴 영상만들기 (2)\portfolio_mp4data\3D 퍼즐방탈출\bandicam 2022-09-15 15-41-47-7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3" y="1639394"/>
            <a:ext cx="2199731" cy="2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퍼즐방탈출\bandicam 2022-09-15 15-43-41-7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640428"/>
            <a:ext cx="4104456" cy="25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-10\Desktop\포폴 영상만들기 (2)\portfolio_mp4data\3D 퍼즐방탈출\bandicam 2022-09-21 15-53-03-9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489" y="1638077"/>
            <a:ext cx="2177511" cy="252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55448"/>
            <a:ext cx="8784976" cy="1252728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퍼즐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방탈출게임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인터페이스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3988" y="1628715"/>
            <a:ext cx="41404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게임의 모든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UGUI</a:t>
            </a:r>
            <a:r>
              <a:rPr lang="ko-KR" altLang="en-US" dirty="0" smtClean="0"/>
              <a:t>를 사용해 제작하였습니다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게임의 시작화면에선 게임의 처음부터 시작할지 하던 곳부터 이어서 할지 옵션을 수정할지 정할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게임을 이어하면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을 사용한 저장파일을 불러옵니다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파일이 없으면 자동으로 게임을 새로 시작합니다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게임은 </a:t>
            </a:r>
            <a:r>
              <a:rPr lang="ko-KR" altLang="en-US" dirty="0">
                <a:latin typeface="+mn-ea"/>
              </a:rPr>
              <a:t>분기점을 지날 때마다 </a:t>
            </a:r>
            <a:r>
              <a:rPr lang="ko-KR" altLang="en-US" dirty="0" err="1" smtClean="0">
                <a:latin typeface="+mn-ea"/>
              </a:rPr>
              <a:t>자동저장하여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현재 진행상황을 기록합니다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6146" name="Picture 2" descr="C:\Users\A-10\Desktop\포폴 영상만들기 (2)\portfolio_mp4data\3D 퍼즐방탈출\bandicam 2022-09-15 15-38-41-6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4" t="37413" r="18302" b="11896"/>
          <a:stretch/>
        </p:blipFill>
        <p:spPr bwMode="auto">
          <a:xfrm>
            <a:off x="251520" y="1700808"/>
            <a:ext cx="410445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A-10\Desktop\포폴 영상만들기 (2)\portfolio_mp4data\3D 퍼즐방탈출\bandicam 2022-09-15 15-38-55-4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88748" r="79210" b="2151"/>
          <a:stretch/>
        </p:blipFill>
        <p:spPr bwMode="auto">
          <a:xfrm>
            <a:off x="4463988" y="5868517"/>
            <a:ext cx="2718370" cy="65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23528" y="3933057"/>
            <a:ext cx="4104456" cy="2570762"/>
            <a:chOff x="323528" y="3933057"/>
            <a:chExt cx="4104456" cy="2570762"/>
          </a:xfrm>
        </p:grpSpPr>
        <p:grpSp>
          <p:nvGrpSpPr>
            <p:cNvPr id="7" name="그룹 6"/>
            <p:cNvGrpSpPr/>
            <p:nvPr/>
          </p:nvGrpSpPr>
          <p:grpSpPr>
            <a:xfrm>
              <a:off x="323528" y="3933057"/>
              <a:ext cx="4104456" cy="1409079"/>
              <a:chOff x="273671" y="4005065"/>
              <a:chExt cx="4104456" cy="1409079"/>
            </a:xfrm>
          </p:grpSpPr>
          <p:pic>
            <p:nvPicPr>
              <p:cNvPr id="5122" name="Picture 2" descr="C:\Users\A-10\Desktop\포폴 영상만들기 (2)\portfolio_mp4data\3D 퍼즐방탈출\bandicam 2022-09-21 16-36-01-982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640"/>
              <a:stretch/>
            </p:blipFill>
            <p:spPr bwMode="auto">
              <a:xfrm>
                <a:off x="273671" y="4005065"/>
                <a:ext cx="4104456" cy="56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" name="구부러진 연결선 3"/>
              <p:cNvCxnSpPr/>
              <p:nvPr/>
            </p:nvCxnSpPr>
            <p:spPr>
              <a:xfrm rot="10800000" flipV="1">
                <a:off x="323528" y="4365104"/>
                <a:ext cx="12700" cy="1049040"/>
              </a:xfrm>
              <a:prstGeom prst="curvedConnector3">
                <a:avLst>
                  <a:gd name="adj1" fmla="val 1800000"/>
                </a:avLst>
              </a:prstGeom>
              <a:ln w="254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47" name="Picture 3" descr="C:\Users\A-10\Desktop\포폴 영상만들기 (2)\portfolio_mp4data\3D 퍼즐방탈출\bandicam 2022-09-22 17-59-27-332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76" y="4558631"/>
              <a:ext cx="1987084" cy="1945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83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개요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" y="4411001"/>
            <a:ext cx="9143999" cy="2446999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개발기간 </a:t>
            </a:r>
            <a:r>
              <a:rPr lang="en-US" altLang="ko-KR" sz="1800" dirty="0">
                <a:latin typeface="+mn-ea"/>
              </a:rPr>
              <a:t>: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2021</a:t>
            </a:r>
            <a:r>
              <a:rPr lang="ko-KR" altLang="en-US" sz="1800" dirty="0" smtClean="0">
                <a:latin typeface="+mn-ea"/>
              </a:rPr>
              <a:t>년</a:t>
            </a:r>
            <a:r>
              <a:rPr lang="en-US" altLang="ko-KR" sz="1800" dirty="0" smtClean="0">
                <a:latin typeface="+mn-ea"/>
              </a:rPr>
              <a:t>9</a:t>
            </a:r>
            <a:r>
              <a:rPr lang="ko-KR" altLang="en-US" sz="1800" dirty="0" smtClean="0">
                <a:latin typeface="+mn-ea"/>
              </a:rPr>
              <a:t>월</a:t>
            </a:r>
            <a:r>
              <a:rPr lang="en-US" altLang="ko-KR" sz="1800" dirty="0" smtClean="0">
                <a:latin typeface="+mn-ea"/>
              </a:rPr>
              <a:t>14</a:t>
            </a:r>
            <a:r>
              <a:rPr lang="ko-KR" altLang="en-US" sz="1800" dirty="0" smtClean="0">
                <a:latin typeface="+mn-ea"/>
              </a:rPr>
              <a:t>일</a:t>
            </a:r>
            <a:r>
              <a:rPr lang="en-US" altLang="ko-KR" sz="1800" dirty="0" smtClean="0">
                <a:latin typeface="+mn-ea"/>
              </a:rPr>
              <a:t>~2022</a:t>
            </a:r>
            <a:r>
              <a:rPr lang="ko-KR" altLang="en-US" sz="1800" dirty="0" smtClean="0">
                <a:latin typeface="+mn-ea"/>
              </a:rPr>
              <a:t>년</a:t>
            </a:r>
            <a:r>
              <a:rPr lang="en-US" altLang="ko-KR" sz="1800" dirty="0" smtClean="0">
                <a:latin typeface="+mn-ea"/>
              </a:rPr>
              <a:t>1</a:t>
            </a:r>
            <a:r>
              <a:rPr lang="ko-KR" altLang="en-US" sz="1800" dirty="0" smtClean="0">
                <a:latin typeface="+mn-ea"/>
              </a:rPr>
              <a:t>월</a:t>
            </a:r>
            <a:r>
              <a:rPr lang="en-US" altLang="ko-KR" sz="1800" dirty="0" smtClean="0">
                <a:latin typeface="+mn-ea"/>
              </a:rPr>
              <a:t>14</a:t>
            </a:r>
            <a:r>
              <a:rPr lang="ko-KR" altLang="en-US" sz="1800" dirty="0">
                <a:latin typeface="+mn-ea"/>
              </a:rPr>
              <a:t>일</a:t>
            </a:r>
            <a:r>
              <a:rPr lang="en-US" altLang="ko-KR" sz="1800" dirty="0">
                <a:latin typeface="+mn-ea"/>
              </a:rPr>
              <a:t>(4</a:t>
            </a:r>
            <a:r>
              <a:rPr lang="ko-KR" altLang="en-US" sz="1800" dirty="0">
                <a:latin typeface="+mn-ea"/>
              </a:rPr>
              <a:t>개월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개발도구 </a:t>
            </a:r>
            <a:r>
              <a:rPr lang="en-US" altLang="ko-KR" sz="1800" dirty="0" smtClean="0">
                <a:latin typeface="+mn-ea"/>
              </a:rPr>
              <a:t>: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유니티</a:t>
            </a:r>
            <a:r>
              <a:rPr lang="ko-KR" altLang="en-US" sz="1800" dirty="0" smtClean="0">
                <a:latin typeface="+mn-ea"/>
              </a:rPr>
              <a:t> 엔진</a:t>
            </a: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타겟</a:t>
            </a:r>
            <a:r>
              <a:rPr lang="ko-KR" altLang="en-US" sz="1800" dirty="0" smtClean="0">
                <a:latin typeface="+mn-ea"/>
              </a:rPr>
              <a:t> 플랫폼 </a:t>
            </a:r>
            <a:r>
              <a:rPr lang="en-US" altLang="ko-KR" sz="1800" dirty="0" smtClean="0">
                <a:latin typeface="+mn-ea"/>
              </a:rPr>
              <a:t>: PC</a:t>
            </a: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>
                <a:latin typeface="+mn-ea"/>
              </a:rPr>
              <a:t> 개요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게임의 전반적인 모티브를 </a:t>
            </a:r>
            <a:r>
              <a:rPr lang="en-US" altLang="ko-KR" sz="1800" dirty="0" smtClean="0">
                <a:latin typeface="+mn-ea"/>
              </a:rPr>
              <a:t>“</a:t>
            </a:r>
            <a:r>
              <a:rPr lang="ko-KR" altLang="en-US" sz="1800" dirty="0" err="1" smtClean="0">
                <a:latin typeface="+mn-ea"/>
              </a:rPr>
              <a:t>바이오하자드</a:t>
            </a:r>
            <a:r>
              <a:rPr lang="en-US" altLang="ko-KR" sz="1800" dirty="0" smtClean="0">
                <a:latin typeface="+mn-ea"/>
              </a:rPr>
              <a:t>6”</a:t>
            </a:r>
            <a:r>
              <a:rPr lang="ko-KR" altLang="en-US" sz="1800" dirty="0" smtClean="0">
                <a:latin typeface="+mn-ea"/>
              </a:rPr>
              <a:t>에서 </a:t>
            </a:r>
            <a:r>
              <a:rPr lang="ko-KR" altLang="en-US" sz="1800" dirty="0">
                <a:latin typeface="+mn-ea"/>
              </a:rPr>
              <a:t>가져왔습니다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>
                <a:latin typeface="+mn-ea"/>
              </a:rPr>
              <a:t>          </a:t>
            </a:r>
            <a:r>
              <a:rPr lang="ko-KR" altLang="en-US" sz="1800" dirty="0">
                <a:latin typeface="+mn-ea"/>
              </a:rPr>
              <a:t>이 게임은 백신을 모으기 위해 가는 길에 보이는 </a:t>
            </a:r>
            <a:r>
              <a:rPr lang="ko-KR" altLang="en-US" sz="1800" dirty="0" err="1">
                <a:latin typeface="+mn-ea"/>
              </a:rPr>
              <a:t>좀비를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피하거나</a:t>
            </a: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>
                <a:latin typeface="+mn-ea"/>
              </a:rPr>
              <a:t>          </a:t>
            </a:r>
            <a:r>
              <a:rPr lang="ko-KR" altLang="en-US" sz="1800" dirty="0">
                <a:latin typeface="+mn-ea"/>
              </a:rPr>
              <a:t>처치하는 게임입니다</a:t>
            </a:r>
            <a:r>
              <a:rPr lang="en-US" altLang="ko-KR" sz="1800" dirty="0">
                <a:latin typeface="+mn-ea"/>
              </a:rPr>
              <a:t>.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ko-KR" altLang="en-US" sz="1800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TPS좀비게임\bandicam 2022-09-19 15-19-57-8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4784"/>
            <a:ext cx="5760639" cy="288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940152" y="1586370"/>
            <a:ext cx="1368152" cy="1785249"/>
            <a:chOff x="6588224" y="2544029"/>
            <a:chExt cx="1368152" cy="1785249"/>
          </a:xfrm>
        </p:grpSpPr>
        <p:pic>
          <p:nvPicPr>
            <p:cNvPr id="1026" name="Picture 2" descr="C:\Users\A-10\Desktop\atents\Youtube하이퍼링크용 이미지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2544029"/>
              <a:ext cx="1368152" cy="76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588224" y="3128949"/>
              <a:ext cx="1368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영상링크 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3"/>
                </a:rPr>
                <a:t>https://youtu.be/1efO-wHwUtU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31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전선을 지켜라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!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(2D)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96" y="3941202"/>
            <a:ext cx="9108504" cy="2916797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/>
              <a:t>개발기간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2017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7</a:t>
            </a:r>
            <a:r>
              <a:rPr lang="ko-KR" altLang="en-US" sz="1800" dirty="0" smtClean="0"/>
              <a:t>월 </a:t>
            </a:r>
            <a:r>
              <a:rPr lang="en-US" altLang="ko-KR" sz="1800" dirty="0" smtClean="0"/>
              <a:t>11</a:t>
            </a:r>
            <a:r>
              <a:rPr lang="ko-KR" altLang="en-US" sz="1800" dirty="0" smtClean="0"/>
              <a:t>일 </a:t>
            </a:r>
            <a:r>
              <a:rPr lang="en-US" altLang="ko-KR" sz="1800" dirty="0"/>
              <a:t>~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2018</a:t>
            </a:r>
            <a:r>
              <a:rPr lang="ko-KR" altLang="en-US" sz="1800" dirty="0" smtClean="0"/>
              <a:t>년 </a:t>
            </a:r>
            <a:r>
              <a:rPr lang="en-US" altLang="ko-KR" sz="1800" dirty="0"/>
              <a:t>1</a:t>
            </a:r>
            <a:r>
              <a:rPr lang="ko-KR" altLang="en-US" sz="1800" dirty="0" smtClean="0"/>
              <a:t>월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일</a:t>
            </a:r>
            <a:r>
              <a:rPr lang="en-US" altLang="ko-KR" sz="1800" dirty="0" smtClean="0"/>
              <a:t>(6</a:t>
            </a:r>
            <a:r>
              <a:rPr lang="ko-KR" altLang="en-US" sz="1800" dirty="0" smtClean="0"/>
              <a:t>개월</a:t>
            </a:r>
            <a:r>
              <a:rPr lang="en-US" altLang="ko-KR" sz="1800" dirty="0" smtClean="0"/>
              <a:t>)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개발도구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유니티</a:t>
            </a:r>
            <a:r>
              <a:rPr lang="ko-KR" altLang="en-US" sz="1800" dirty="0" smtClean="0"/>
              <a:t> 엔진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err="1" smtClean="0"/>
              <a:t>타겟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플랫폼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모바</a:t>
            </a:r>
            <a:r>
              <a:rPr lang="ko-KR" altLang="en-US" sz="1800" dirty="0" err="1"/>
              <a:t>일</a:t>
            </a: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이 </a:t>
            </a:r>
            <a:r>
              <a:rPr lang="ko-KR" altLang="en-US" sz="1800" dirty="0" smtClean="0"/>
              <a:t>게임은 경남대학교 게임개발교육원에서 뜻을 맞춘 팀원들끼리 모여 만든</a:t>
            </a: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 smtClean="0"/>
              <a:t>           2D</a:t>
            </a:r>
            <a:r>
              <a:rPr lang="ko-KR" altLang="en-US" sz="1800" dirty="0" err="1" smtClean="0"/>
              <a:t>횡스크롤</a:t>
            </a:r>
            <a:r>
              <a:rPr lang="ko-KR" altLang="en-US" sz="1800" dirty="0" smtClean="0"/>
              <a:t> 액션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디펜스</a:t>
            </a:r>
            <a:r>
              <a:rPr lang="ko-KR" altLang="en-US" sz="1800" dirty="0" smtClean="0"/>
              <a:t>게임입니다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기능성 게임의 목적도 있어 </a:t>
            </a:r>
            <a:r>
              <a:rPr lang="en-US" altLang="ko-KR" sz="1800" dirty="0" smtClean="0"/>
              <a:t>6.25</a:t>
            </a:r>
            <a:r>
              <a:rPr lang="ko-KR" altLang="en-US" sz="1800" dirty="0" smtClean="0"/>
              <a:t>전쟁에</a:t>
            </a: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</a:t>
            </a:r>
            <a:r>
              <a:rPr lang="ko-KR" altLang="en-US" sz="1800" dirty="0" smtClean="0"/>
              <a:t>관한 퀴즈나 배경설명을 담고 있습니다</a:t>
            </a:r>
            <a:r>
              <a:rPr lang="en-US" altLang="ko-KR" sz="1800" dirty="0" smtClean="0"/>
              <a:t>.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전체적인 게임의 모티브는 </a:t>
            </a:r>
            <a:r>
              <a:rPr lang="ko-KR" altLang="en-US" sz="1800" dirty="0" err="1" smtClean="0">
                <a:latin typeface="+mn-ea"/>
              </a:rPr>
              <a:t>팔라독에서</a:t>
            </a:r>
            <a:r>
              <a:rPr lang="ko-KR" altLang="en-US" sz="1800" dirty="0" smtClean="0">
                <a:latin typeface="+mn-ea"/>
              </a:rPr>
              <a:t> 영감을 얻었습니다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012160" y="1589777"/>
            <a:ext cx="1368152" cy="1785249"/>
            <a:chOff x="6588224" y="2544029"/>
            <a:chExt cx="1368152" cy="1785249"/>
          </a:xfrm>
        </p:grpSpPr>
        <p:pic>
          <p:nvPicPr>
            <p:cNvPr id="6" name="Picture 2" descr="C:\Users\A-10\Desktop\atents\Youtube하이퍼링크용 이미지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2544029"/>
              <a:ext cx="1368152" cy="76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588224" y="3128949"/>
              <a:ext cx="1368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영상링크 </a:t>
              </a:r>
              <a:r>
                <a:rPr lang="en-US" altLang="ko-KR" dirty="0"/>
                <a:t>: </a:t>
              </a:r>
              <a:r>
                <a:rPr lang="en-US" altLang="ko-KR" dirty="0" smtClean="0">
                  <a:hlinkClick r:id="rId2"/>
                </a:rPr>
                <a:t>https</a:t>
              </a:r>
              <a:r>
                <a:rPr lang="en-US" altLang="ko-KR" dirty="0">
                  <a:hlinkClick r:id="rId2"/>
                </a:rPr>
                <a:t>://youtu.be/PjJayxq2i14</a:t>
              </a:r>
              <a:endParaRPr lang="ko-KR" altLang="en-US" dirty="0"/>
            </a:p>
          </p:txBody>
        </p:sp>
      </p:grpSp>
      <p:pic>
        <p:nvPicPr>
          <p:cNvPr id="2050" name="Picture 2" descr="C:\Users\A-10\Desktop\atents\NewGameTest(20180103)\Assets\GraphicResource\Intro_Backgrou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0" y="1484784"/>
            <a:ext cx="5740896" cy="25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전선을 지켜라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!(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940" y="4460919"/>
            <a:ext cx="8825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건빵 이미지를 클릭해서 모은 자원으로 </a:t>
            </a:r>
            <a:r>
              <a:rPr lang="ko-KR" altLang="en-US" dirty="0" err="1" smtClean="0">
                <a:latin typeface="+mn-ea"/>
              </a:rPr>
              <a:t>유닛을</a:t>
            </a:r>
            <a:r>
              <a:rPr lang="ko-KR" altLang="en-US" dirty="0" smtClean="0">
                <a:latin typeface="+mn-ea"/>
              </a:rPr>
              <a:t> 뽑고 뽑은 </a:t>
            </a:r>
            <a:r>
              <a:rPr lang="ko-KR" altLang="en-US" dirty="0" err="1" smtClean="0">
                <a:latin typeface="+mn-ea"/>
              </a:rPr>
              <a:t>유닛이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적과 적 진영의 체력을 </a:t>
            </a:r>
            <a:r>
              <a:rPr lang="en-US" altLang="ko-KR" dirty="0" smtClean="0">
                <a:latin typeface="+mn-ea"/>
              </a:rPr>
              <a:t>0</a:t>
            </a:r>
            <a:r>
              <a:rPr lang="ko-KR" altLang="en-US" dirty="0" smtClean="0">
                <a:latin typeface="+mn-ea"/>
              </a:rPr>
              <a:t>으로 만들어 이기는 게임입니다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게임을 이기면 </a:t>
            </a:r>
            <a:r>
              <a:rPr lang="en-US" altLang="ko-KR" dirty="0" smtClean="0">
                <a:latin typeface="+mn-ea"/>
              </a:rPr>
              <a:t>6.25</a:t>
            </a:r>
            <a:r>
              <a:rPr lang="ko-KR" altLang="en-US" dirty="0" smtClean="0">
                <a:latin typeface="+mn-ea"/>
              </a:rPr>
              <a:t>전쟁에 관련한 퀴즈를 내며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정답을 맞췄느냐에 따라 마지막에 주는 별의 개수에 차이가 납니다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Picture 3" descr="C:\Users\A-10\Desktop\포폴 영상만들기 (2)\portfolio_mp4data\2D 전선을지켜라!\bandicam 2022-09-22 15-43-17-4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75333"/>
            <a:ext cx="2736304" cy="26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-10\Desktop\포폴 영상만들기 (2)\portfolio_mp4data\2D 전선을지켜라!\bandicam 2022-09-22 16-05-45-4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75333"/>
            <a:ext cx="2461137" cy="13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-10\Desktop\포폴 영상만들기 (2)\portfolio_mp4data\2D 전선을지켜라!\bandicam 2022-09-22 16-05-52-1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2" y="3014893"/>
            <a:ext cx="2461136" cy="133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-10\Desktop\포폴 영상만들기 (2)\portfolio_mp4data\2D 전선을지켜라!\bandicam 2022-09-22 16-05-41-24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75334"/>
            <a:ext cx="2592287" cy="26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8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지나가던 나무꾼이오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!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(2D)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96" y="3941202"/>
            <a:ext cx="9108504" cy="2916797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/>
              <a:t>개발기간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2017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8</a:t>
            </a:r>
            <a:r>
              <a:rPr lang="ko-KR" altLang="en-US" sz="1800" dirty="0" smtClean="0"/>
              <a:t>월 </a:t>
            </a:r>
            <a:r>
              <a:rPr lang="en-US" altLang="ko-KR" sz="1800" dirty="0" smtClean="0"/>
              <a:t>13</a:t>
            </a:r>
            <a:r>
              <a:rPr lang="ko-KR" altLang="en-US" sz="1800" dirty="0" smtClean="0"/>
              <a:t>일 </a:t>
            </a:r>
            <a:r>
              <a:rPr lang="en-US" altLang="ko-KR" sz="1800" dirty="0"/>
              <a:t>~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2017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11</a:t>
            </a:r>
            <a:r>
              <a:rPr lang="ko-KR" altLang="en-US" sz="1800" dirty="0" smtClean="0"/>
              <a:t>월 </a:t>
            </a:r>
            <a:r>
              <a:rPr lang="en-US" altLang="ko-KR" sz="1800" dirty="0" smtClean="0"/>
              <a:t>16</a:t>
            </a:r>
            <a:r>
              <a:rPr lang="ko-KR" altLang="en-US" sz="1800" dirty="0" smtClean="0"/>
              <a:t>일</a:t>
            </a:r>
            <a:r>
              <a:rPr lang="en-US" altLang="ko-KR" sz="1800" dirty="0" smtClean="0"/>
              <a:t>(3</a:t>
            </a:r>
            <a:r>
              <a:rPr lang="ko-KR" altLang="en-US" sz="1800" dirty="0" smtClean="0"/>
              <a:t>개월</a:t>
            </a:r>
            <a:r>
              <a:rPr lang="en-US" altLang="ko-KR" sz="1800" dirty="0" smtClean="0"/>
              <a:t>)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/>
              <a:t> 개발도구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유니티</a:t>
            </a:r>
            <a:r>
              <a:rPr lang="ko-KR" altLang="en-US" sz="1800" dirty="0" smtClean="0"/>
              <a:t> 엔진</a:t>
            </a: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 err="1" smtClean="0"/>
              <a:t>타겟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플랫폼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모바일</a:t>
            </a: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/>
              <a:t>개요 </a:t>
            </a:r>
            <a:r>
              <a:rPr lang="en-US" altLang="ko-KR" sz="1800" dirty="0"/>
              <a:t>: </a:t>
            </a:r>
            <a:r>
              <a:rPr lang="ko-KR" altLang="en-US" sz="1800" dirty="0"/>
              <a:t>이 </a:t>
            </a:r>
            <a:r>
              <a:rPr lang="ko-KR" altLang="en-US" sz="1800" dirty="0" smtClean="0"/>
              <a:t>게임은 </a:t>
            </a:r>
            <a:r>
              <a:rPr lang="ko-KR" altLang="en-US" sz="1800" dirty="0" smtClean="0"/>
              <a:t>경남대학교 게임개발교육원에서 뜻을 맞춘 팀원들끼리 모여 만든</a:t>
            </a:r>
            <a:endParaRPr lang="en-US" altLang="ko-KR" sz="1800" dirty="0" smtClean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2D </a:t>
            </a:r>
            <a:r>
              <a:rPr lang="ko-KR" altLang="en-US" sz="1800" dirty="0" err="1" smtClean="0"/>
              <a:t>횡스크롤</a:t>
            </a:r>
            <a:r>
              <a:rPr lang="ko-KR" altLang="en-US" sz="1800" dirty="0" smtClean="0"/>
              <a:t> 러닝 액션게임입니다</a:t>
            </a:r>
            <a:r>
              <a:rPr lang="en-US" altLang="ko-KR" sz="1800" dirty="0" smtClean="0"/>
              <a:t>.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게임 내 아이디어는 대부분 기획팀의 의견을 채용하여 </a:t>
            </a:r>
            <a:r>
              <a:rPr lang="ko-KR" altLang="en-US" sz="1800" dirty="0" smtClean="0">
                <a:latin typeface="+mn-ea"/>
              </a:rPr>
              <a:t>제작하였습니다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012160" y="1589777"/>
            <a:ext cx="1368152" cy="1785249"/>
            <a:chOff x="6588224" y="2544029"/>
            <a:chExt cx="1368152" cy="1785249"/>
          </a:xfrm>
        </p:grpSpPr>
        <p:pic>
          <p:nvPicPr>
            <p:cNvPr id="6" name="Picture 2" descr="C:\Users\A-10\Desktop\atents\Youtube하이퍼링크용 이미지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2544029"/>
              <a:ext cx="1368152" cy="76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588224" y="3128949"/>
              <a:ext cx="1368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영상링크 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2"/>
                </a:rPr>
                <a:t>https://youtu.be/CjznhoZIufE</a:t>
              </a:r>
              <a:endParaRPr lang="ko-KR" altLang="en-US" dirty="0"/>
            </a:p>
          </p:txBody>
        </p:sp>
      </p:grpSp>
      <p:pic>
        <p:nvPicPr>
          <p:cNvPr id="3074" name="Picture 2" descr="C:\Users\A-10\Desktop\atents\lumberjack(1116)\Assets\Graphic_ReSource\ma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84784"/>
            <a:ext cx="576064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1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048" y="155448"/>
            <a:ext cx="7740352" cy="125272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지나가던 나무꾼이오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!(2D)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90" y="4581128"/>
            <a:ext cx="8825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끝없이 오른쪽으로 달리는 주인공이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점프하</a:t>
            </a:r>
            <a:r>
              <a:rPr lang="ko-KR" altLang="en-US" dirty="0" smtClean="0">
                <a:latin typeface="+mn-ea"/>
              </a:rPr>
              <a:t>거나 도끼를 사용해 모든 장애물을 지나 보스를 쓰러뜨리면 이기는 게임입니다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맵에</a:t>
            </a:r>
            <a:r>
              <a:rPr lang="ko-KR" altLang="en-US" dirty="0" smtClean="0">
                <a:latin typeface="+mn-ea"/>
              </a:rPr>
              <a:t> 아이템이 배치되어 있어 </a:t>
            </a:r>
            <a:r>
              <a:rPr lang="en-US" altLang="ko-KR" dirty="0" smtClean="0">
                <a:latin typeface="+mn-ea"/>
              </a:rPr>
              <a:t>HP</a:t>
            </a:r>
            <a:r>
              <a:rPr lang="ko-KR" altLang="en-US" dirty="0" smtClean="0">
                <a:latin typeface="+mn-ea"/>
              </a:rPr>
              <a:t>를 회복하거나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도끼를 잠시 강화할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우측하단에 있는 버튼을 살짝 눌러 나무 혹은 </a:t>
            </a:r>
            <a:r>
              <a:rPr lang="ko-KR" altLang="en-US" dirty="0" err="1" smtClean="0">
                <a:latin typeface="+mn-ea"/>
              </a:rPr>
              <a:t>몬스터를</a:t>
            </a:r>
            <a:r>
              <a:rPr lang="ko-KR" altLang="en-US" dirty="0" smtClean="0">
                <a:latin typeface="+mn-ea"/>
              </a:rPr>
              <a:t> 도끼로 베거나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길게 눌러 멀리 있는 보스에게 도끼를 던질 수 있습니다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5122" name="Picture 2" descr="C:\Users\A-10\Desktop\포폴 영상만들기 (2)\portfolio_mp4data\2D 지나가던 나무꾼이오!\bandicam 2022-09-22 16-31-55-4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1" y="1553146"/>
            <a:ext cx="3516753" cy="15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-10\Desktop\포폴 영상만들기 (2)\portfolio_mp4data\2D 지나가던 나무꾼이오!\bandicam 2022-09-22 16-32-19-1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0" y="3134821"/>
            <a:ext cx="3510625" cy="137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-10\Desktop\포폴 영상만들기 (2)\portfolio_mp4data\2D 지나가던 나무꾼이오!\bandicam 2022-09-22 16-35-31-69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729" y="3152340"/>
            <a:ext cx="3100511" cy="13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A-10\Desktop\포폴 영상만들기 (2)\portfolio_mp4data\2D 지나가던 나무꾼이오!\bandicam 2022-09-22 16-34-37-1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729" y="1553146"/>
            <a:ext cx="3100511" cy="15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사격조작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1707773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조준을 하면 조준선이 나타나며 사격이 가능한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총의 명중률에 따라 조준선의 범위가 정해집니다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사격하게 되면 조준선 범위 안에서 </a:t>
            </a:r>
            <a:r>
              <a:rPr lang="en-US" altLang="ko-KR" dirty="0" err="1" smtClean="0"/>
              <a:t>Random.insideUnitCircle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r>
              <a:rPr lang="ko-KR" altLang="en-US" dirty="0" smtClean="0"/>
              <a:t>활용하여 랜덤으로 발사합니다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A-10\Desktop\포폴 영상만들기 (2)\portfolio_mp4data\3D TPS좀비게임\bandicam 2022-09-15 14-54-41-6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22302"/>
            <a:ext cx="5059718" cy="248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7504" y="1844824"/>
            <a:ext cx="5059717" cy="1900825"/>
            <a:chOff x="107504" y="1844824"/>
            <a:chExt cx="5059717" cy="1900825"/>
          </a:xfrm>
        </p:grpSpPr>
        <p:pic>
          <p:nvPicPr>
            <p:cNvPr id="5122" name="Picture 2" descr="C:\Users\A-10\Desktop\포폴 영상만들기 (2)\portfolio_mp4data\3D TPS좀비게임\bandicam 2022-09-16 15-53-40-73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8" r="39246"/>
            <a:stretch/>
          </p:blipFill>
          <p:spPr bwMode="auto">
            <a:xfrm>
              <a:off x="107504" y="1844824"/>
              <a:ext cx="2419353" cy="190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A-10\Desktop\포폴 영상만들기 (2)\portfolio_mp4data\3D TPS좀비게임\bandicam 2022-09-16 15-53-42-624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3" t="29671" r="44188" b="331"/>
            <a:stretch/>
          </p:blipFill>
          <p:spPr bwMode="auto">
            <a:xfrm>
              <a:off x="2526856" y="1844824"/>
              <a:ext cx="2640365" cy="190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/>
            <p:cNvSpPr/>
            <p:nvPr/>
          </p:nvSpPr>
          <p:spPr>
            <a:xfrm>
              <a:off x="4671814" y="2195736"/>
              <a:ext cx="432048" cy="395064"/>
            </a:xfrm>
            <a:prstGeom prst="ellipse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6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2080" y="1707773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 아이템은 </a:t>
            </a:r>
            <a:r>
              <a:rPr lang="ko-KR" altLang="en-US" dirty="0" err="1"/>
              <a:t>투척류와</a:t>
            </a:r>
            <a:r>
              <a:rPr lang="ko-KR" altLang="en-US" dirty="0"/>
              <a:t> </a:t>
            </a:r>
            <a:r>
              <a:rPr lang="ko-KR" altLang="en-US" dirty="0" err="1"/>
              <a:t>비투척류</a:t>
            </a:r>
            <a:r>
              <a:rPr lang="ko-KR" altLang="en-US" dirty="0"/>
              <a:t> 그리고 탄약으로 </a:t>
            </a:r>
            <a:r>
              <a:rPr lang="ko-KR" altLang="en-US" dirty="0" smtClean="0"/>
              <a:t>분류됩니다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아이템의 </a:t>
            </a:r>
            <a:r>
              <a:rPr lang="ko-KR" altLang="en-US" dirty="0"/>
              <a:t>상호작용 범위 내에 들어가게 되면 가이드</a:t>
            </a:r>
            <a:r>
              <a:rPr lang="en-US" altLang="ko-KR" dirty="0"/>
              <a:t>UI</a:t>
            </a:r>
            <a:r>
              <a:rPr lang="ko-KR" altLang="en-US" dirty="0"/>
              <a:t>를 띄워 아이템 습득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(E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알려줍니다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탄약은 상호작용 시 그 자리에서 바로 탄약을 채웁니다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Picture 2" descr="C:\Users\A-10\Desktop\포폴 영상만들기 (2)\portfolio_mp4data\3D TPS좀비게임\bandicam 2022-09-16 15-49-51-3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540338"/>
            <a:ext cx="4824535" cy="26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07505" y="4293096"/>
            <a:ext cx="4824535" cy="2448272"/>
            <a:chOff x="4216" y="4293096"/>
            <a:chExt cx="5098211" cy="2551062"/>
          </a:xfrm>
        </p:grpSpPr>
        <p:pic>
          <p:nvPicPr>
            <p:cNvPr id="4" name="Picture 2" descr="C:\Users\A-10\Desktop\포폴 영상만들기 (2)\portfolio_mp4data\3D TPS좀비게임\bandicam 2022-09-19 16-04-16-257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165" r="35357"/>
            <a:stretch/>
          </p:blipFill>
          <p:spPr bwMode="auto">
            <a:xfrm>
              <a:off x="4216" y="4293096"/>
              <a:ext cx="3204447" cy="147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A-10\Desktop\포폴 영상만들기 (2)\portfolio_mp4data\3D TPS좀비게임\bandicam 2022-09-19 16-04-22-875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318" r="35653" b="-1"/>
            <a:stretch/>
          </p:blipFill>
          <p:spPr bwMode="auto">
            <a:xfrm>
              <a:off x="2163193" y="5413469"/>
              <a:ext cx="2939234" cy="143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꺾인 연결선 8"/>
            <p:cNvCxnSpPr/>
            <p:nvPr/>
          </p:nvCxnSpPr>
          <p:spPr>
            <a:xfrm>
              <a:off x="683568" y="5766325"/>
              <a:ext cx="1479625" cy="831027"/>
            </a:xfrm>
            <a:prstGeom prst="bentConnector3">
              <a:avLst>
                <a:gd name="adj1" fmla="val -139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–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아이템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 descr="C:\Users\A-10\Desktop\포폴 영상만들기 (2)\portfolio_mp4data\3D TPS좀비게임\bandicam 2022-09-06 17-46-04-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540970"/>
            <a:ext cx="4902187" cy="25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1640989"/>
            <a:ext cx="3816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/>
              <a:t>투척과 </a:t>
            </a:r>
            <a:r>
              <a:rPr lang="ko-KR" altLang="en-US" dirty="0" err="1"/>
              <a:t>비투척</a:t>
            </a:r>
            <a:r>
              <a:rPr lang="ko-KR" altLang="en-US" dirty="0"/>
              <a:t> 아이템은 상호작용 시 </a:t>
            </a:r>
            <a:r>
              <a:rPr lang="ko-KR" altLang="en-US" dirty="0" err="1"/>
              <a:t>인벤토리에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로 저장됩니다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err="1" smtClean="0"/>
              <a:t>투척류</a:t>
            </a:r>
            <a:r>
              <a:rPr lang="ko-KR" altLang="en-US" dirty="0" smtClean="0"/>
              <a:t> 아이템은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누르고 있으면 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를 사용하여 유저가 </a:t>
            </a:r>
            <a:r>
              <a:rPr lang="ko-KR" altLang="en-US" dirty="0"/>
              <a:t>던진 아이템이 어디에 도달할지 대략적인 위치를 알려줍니다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손에서 아이템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/>
              <a:t>)</a:t>
            </a:r>
            <a:r>
              <a:rPr lang="ko-KR" altLang="en-US" dirty="0" smtClean="0"/>
              <a:t> 떼면</a:t>
            </a:r>
            <a:r>
              <a:rPr lang="en-US" altLang="ko-KR" dirty="0" err="1" smtClean="0"/>
              <a:t>LineRenderer</a:t>
            </a:r>
            <a:r>
              <a:rPr lang="ko-KR" altLang="en-US" dirty="0" smtClean="0"/>
              <a:t>가 그려준 궤적을 따라 아이템을 던집니다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비투척류</a:t>
            </a:r>
            <a:r>
              <a:rPr lang="ko-KR" altLang="en-US" dirty="0" smtClean="0"/>
              <a:t> 아이템은 사용키</a:t>
            </a:r>
            <a:r>
              <a:rPr lang="en-US" altLang="ko-KR" dirty="0" smtClean="0"/>
              <a:t>(G</a:t>
            </a:r>
            <a:r>
              <a:rPr lang="ko-KR" altLang="en-US" dirty="0" smtClean="0"/>
              <a:t>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눌러 즉시 </a:t>
            </a:r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 descr="좀비액션_게임플레이_수류탄궤적.PNG"/>
          <p:cNvPicPr>
            <a:picLocks noChangeAspect="1"/>
          </p:cNvPicPr>
          <p:nvPr/>
        </p:nvPicPr>
        <p:blipFill rotWithShape="1">
          <a:blip r:embed="rId3" cstate="print"/>
          <a:srcRect l="11593" t="43556" r="47910" b="3212"/>
          <a:stretch/>
        </p:blipFill>
        <p:spPr>
          <a:xfrm>
            <a:off x="2980932" y="2858686"/>
            <a:ext cx="2028759" cy="124440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7504" y="4437112"/>
            <a:ext cx="4902188" cy="2260662"/>
            <a:chOff x="20875" y="4437112"/>
            <a:chExt cx="5110385" cy="2260662"/>
          </a:xfrm>
        </p:grpSpPr>
        <p:pic>
          <p:nvPicPr>
            <p:cNvPr id="7" name="Picture 2" descr="C:\Users\A-10\Desktop\포폴 영상만들기 (2)\portfolio_mp4data\3D TPS좀비게임\bandicam 2022-09-14 15-56-47-916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03" r="72875" b="-49"/>
            <a:stretch/>
          </p:blipFill>
          <p:spPr bwMode="auto">
            <a:xfrm>
              <a:off x="20875" y="5504718"/>
              <a:ext cx="2532447" cy="1193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C:\Users\A-10\Desktop\포폴 영상만들기 (2)\portfolio_mp4data\3D TPS좀비게임\bandicam 2022-09-14 15-56-50-54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62" r="71791"/>
            <a:stretch/>
          </p:blipFill>
          <p:spPr bwMode="auto">
            <a:xfrm>
              <a:off x="2560494" y="5504716"/>
              <a:ext cx="2570766" cy="119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1485461" y="5744417"/>
              <a:ext cx="129614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4" descr="C:\Users\A-10\Desktop\포폴 영상만들기 (2)\portfolio_mp4data\3D TPS좀비게임\bandicam 2022-09-14 15-56-47-916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48" t="70105"/>
            <a:stretch/>
          </p:blipFill>
          <p:spPr bwMode="auto">
            <a:xfrm>
              <a:off x="1599239" y="4437112"/>
              <a:ext cx="1068588" cy="120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392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처형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679897"/>
            <a:ext cx="3816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일정이상의 </a:t>
            </a:r>
            <a:r>
              <a:rPr lang="ko-KR" altLang="en-US" dirty="0" err="1" smtClean="0"/>
              <a:t>데미지가</a:t>
            </a:r>
            <a:r>
              <a:rPr lang="ko-KR" altLang="en-US" dirty="0" smtClean="0"/>
              <a:t> 누적되면 제압상태가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 smtClean="0"/>
              <a:t>제압상태가 되면 움직이지도 공격하지도 못하는 상태가 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제압상태의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처형이 가능한 상태가 되어 다가가면 가이드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를 띄워줍니다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처형할 경우 </a:t>
            </a:r>
            <a:r>
              <a:rPr lang="ko-KR" altLang="en-US" dirty="0" err="1" smtClean="0">
                <a:latin typeface="+mn-ea"/>
              </a:rPr>
              <a:t>좀비는</a:t>
            </a:r>
            <a:r>
              <a:rPr lang="ko-KR" altLang="en-US" dirty="0" smtClean="0">
                <a:latin typeface="+mn-ea"/>
              </a:rPr>
              <a:t> 즉사하고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유저는 처형을 하는 동안 무적상태가 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4098" name="Picture 2" descr="C:\Users\A-10\Desktop\포폴 영상만들기 (2)\portfolio_mp4data\3D TPS좀비게임\bandicam 2022-09-15 15-21-52-1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" y="4221088"/>
            <a:ext cx="478480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-10\Desktop\포폴 영상만들기 (2)\portfolio_mp4data\3D TPS좀비게임\bandicam 2022-09-15 15-22-05-4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" y="1555166"/>
            <a:ext cx="4784808" cy="25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1690930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좀비는</a:t>
            </a:r>
            <a:r>
              <a:rPr lang="ko-KR" altLang="en-US" dirty="0"/>
              <a:t> </a:t>
            </a:r>
            <a:r>
              <a:rPr lang="ko-KR" altLang="en-US" dirty="0" smtClean="0"/>
              <a:t>각각 일정 반경의 범위를 가집니다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해당 범위 안에 유저가 들어오면 </a:t>
            </a:r>
            <a:r>
              <a:rPr lang="en-US" altLang="ko-KR" dirty="0" err="1" smtClean="0"/>
              <a:t>NavMeshAgent</a:t>
            </a:r>
            <a:r>
              <a:rPr lang="ko-KR" altLang="en-US" dirty="0" smtClean="0"/>
              <a:t>를 사용해 유저를 추적합니다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유저가 가까워지면 </a:t>
            </a:r>
            <a:r>
              <a:rPr lang="ko-KR" altLang="en-US" dirty="0" err="1" smtClean="0"/>
              <a:t>좀비는</a:t>
            </a:r>
            <a:r>
              <a:rPr lang="ko-KR" altLang="en-US" dirty="0" smtClean="0"/>
              <a:t> 애니메이션 이벤트함수를 사용해 공격 충돌판정을 활성화하여 유저를 공격합니다</a:t>
            </a:r>
            <a:r>
              <a:rPr lang="en-US" altLang="ko-KR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좀비가</a:t>
            </a:r>
            <a:r>
              <a:rPr lang="ko-KR" altLang="en-US" dirty="0" smtClean="0">
                <a:latin typeface="+mn-ea"/>
              </a:rPr>
              <a:t> 사망하면 일정확률로 아이템을 </a:t>
            </a:r>
            <a:r>
              <a:rPr lang="ko-KR" altLang="en-US" dirty="0" err="1" smtClean="0">
                <a:latin typeface="+mn-ea"/>
              </a:rPr>
              <a:t>드랍합니다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2051" name="Picture 3" descr="C:\Users\A-10\Desktop\포폴 영상만들기 (2)\portfolio_mp4data\3D TPS좀비게임\bandicam 2022-09-14 14-29-54-3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9" y="4149080"/>
            <a:ext cx="484929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-10\Desktop\포폴 영상만들기 (2)\portfolio_mp4data\3D TPS좀비게임\bandicam 2022-09-14 14-30-48-8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0" y="1539054"/>
            <a:ext cx="4849291" cy="25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정비화면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1701963"/>
            <a:ext cx="46805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smtClean="0">
                <a:latin typeface="+mn-ea"/>
              </a:rPr>
              <a:t>정비화면에서 주인공이 사용할 무기를 선택할 수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ko-KR" altLang="en-US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무기는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파일에 이름리스트를 </a:t>
            </a:r>
            <a:r>
              <a:rPr lang="ko-KR" altLang="en-US" dirty="0" err="1" smtClean="0">
                <a:latin typeface="+mn-ea"/>
              </a:rPr>
              <a:t>줄바꿈으로</a:t>
            </a:r>
            <a:r>
              <a:rPr lang="ko-KR" altLang="en-US" dirty="0" smtClean="0">
                <a:latin typeface="+mn-ea"/>
              </a:rPr>
              <a:t> 구분하여 나열하고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게임을 실행했을 때 </a:t>
            </a:r>
            <a:r>
              <a:rPr lang="en-US" altLang="ko-KR" dirty="0" smtClean="0">
                <a:latin typeface="+mn-ea"/>
              </a:rPr>
              <a:t>txt</a:t>
            </a:r>
            <a:r>
              <a:rPr lang="ko-KR" altLang="en-US" dirty="0" smtClean="0">
                <a:latin typeface="+mn-ea"/>
              </a:rPr>
              <a:t>파일을 불러와 무기메뉴를 구축합니다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여기서 선택한 무기는 </a:t>
            </a:r>
            <a:r>
              <a:rPr lang="en-US" altLang="ko-KR" dirty="0" err="1" smtClean="0">
                <a:latin typeface="+mn-ea"/>
              </a:rPr>
              <a:t>GameManager</a:t>
            </a:r>
            <a:r>
              <a:rPr lang="ko-KR" altLang="en-US" dirty="0" smtClean="0">
                <a:latin typeface="+mn-ea"/>
              </a:rPr>
              <a:t>에 저장되어 게임씬에 전달됩니다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 임무시작버튼을 누르면 게임 </a:t>
            </a:r>
            <a:r>
              <a:rPr lang="ko-KR" altLang="en-US" dirty="0" err="1" smtClean="0">
                <a:latin typeface="+mn-ea"/>
              </a:rPr>
              <a:t>씬을</a:t>
            </a:r>
            <a:r>
              <a:rPr lang="ko-KR" altLang="en-US" dirty="0" smtClean="0">
                <a:latin typeface="+mn-ea"/>
              </a:rPr>
              <a:t> 불러오게 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게임의 </a:t>
            </a:r>
            <a:r>
              <a:rPr lang="en-US" altLang="ko-KR" dirty="0" smtClean="0">
                <a:latin typeface="+mn-ea"/>
              </a:rPr>
              <a:t>UI</a:t>
            </a:r>
            <a:r>
              <a:rPr lang="ko-KR" altLang="en-US" dirty="0" smtClean="0">
                <a:latin typeface="+mn-ea"/>
              </a:rPr>
              <a:t>는 모두 </a:t>
            </a:r>
            <a:r>
              <a:rPr lang="en-US" altLang="ko-KR" dirty="0" smtClean="0">
                <a:latin typeface="+mn-ea"/>
              </a:rPr>
              <a:t>UGUI</a:t>
            </a:r>
            <a:r>
              <a:rPr lang="ko-KR" altLang="en-US" dirty="0" smtClean="0">
                <a:latin typeface="+mn-ea"/>
              </a:rPr>
              <a:t>를 사용해 제작하였습니다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2050" name="Picture 2" descr="C:\Users\A-10\Desktop\포폴 영상만들기 (2)\portfolio_mp4data\3D TPS좀비게임\bandicam 2022-09-16 15-14-21-5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8824"/>
            <a:ext cx="4176464" cy="24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-10\Desktop\포폴 영상만들기 (2)\portfolio_mp4data\3D TPS좀비게임\bandicam 2022-09-16 15-24-28-0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3"/>
            <a:ext cx="2411760" cy="15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-10\Desktop\포폴 영상만들기 (2)\portfolio_mp4data\3D TPS좀비게임\bandicam 2022-09-16 16-18-31-1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77072"/>
            <a:ext cx="187220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TPS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좀비게임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(3D) -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클리어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581128"/>
            <a:ext cx="8229600" cy="223224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게임은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맵의</a:t>
            </a:r>
            <a:r>
              <a:rPr lang="ko-KR" altLang="en-US" sz="1800" dirty="0" smtClean="0">
                <a:latin typeface="+mn-ea"/>
              </a:rPr>
              <a:t> 고정된 위치에서 백신을 </a:t>
            </a:r>
            <a:r>
              <a:rPr lang="en-US" altLang="ko-KR" sz="1800" dirty="0" smtClean="0">
                <a:latin typeface="+mn-ea"/>
              </a:rPr>
              <a:t>3</a:t>
            </a:r>
            <a:r>
              <a:rPr lang="ko-KR" altLang="en-US" sz="1800" dirty="0" smtClean="0">
                <a:latin typeface="+mn-ea"/>
              </a:rPr>
              <a:t>개를 모두 모으면 </a:t>
            </a:r>
            <a:r>
              <a:rPr lang="ko-KR" altLang="en-US" sz="1800" dirty="0" err="1" smtClean="0">
                <a:latin typeface="+mn-ea"/>
              </a:rPr>
              <a:t>클리어합니다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클리어</a:t>
            </a:r>
            <a:r>
              <a:rPr lang="ko-KR" altLang="en-US" sz="1800" dirty="0" smtClean="0">
                <a:latin typeface="+mn-ea"/>
              </a:rPr>
              <a:t> 이후 유저는 </a:t>
            </a:r>
            <a:r>
              <a:rPr lang="ko-KR" altLang="en-US" sz="1800" dirty="0" err="1" smtClean="0">
                <a:latin typeface="+mn-ea"/>
              </a:rPr>
              <a:t>재시작</a:t>
            </a:r>
            <a:r>
              <a:rPr lang="ko-KR" altLang="en-US" sz="1800" dirty="0" smtClean="0">
                <a:latin typeface="+mn-ea"/>
              </a:rPr>
              <a:t> 버튼을 눌러 정비화면으로 돌아가 다른 무기로 게임을 재도전할 수도 있습니다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altLang="ko-KR" sz="1800" dirty="0">
              <a:latin typeface="+mn-ea"/>
            </a:endParaRPr>
          </a:p>
          <a:p>
            <a:pPr marL="0" indent="0"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ko-KR" altLang="en-US" sz="1800" dirty="0" err="1" smtClean="0">
                <a:latin typeface="+mn-ea"/>
              </a:rPr>
              <a:t>클리어</a:t>
            </a:r>
            <a:r>
              <a:rPr lang="ko-KR" altLang="en-US" sz="1800" dirty="0" smtClean="0">
                <a:latin typeface="+mn-ea"/>
              </a:rPr>
              <a:t> 이후 유저는 나가기 버튼을 눌러 타이틀 화면으로 돌아갈 수도 있습니다</a:t>
            </a:r>
            <a:r>
              <a:rPr lang="en-US" altLang="ko-KR" sz="1800" dirty="0" smtClean="0">
                <a:latin typeface="+mn-ea"/>
              </a:rPr>
              <a:t>.</a:t>
            </a:r>
            <a:endParaRPr lang="ko-KR" altLang="en-US" sz="1800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15616" y="1556792"/>
            <a:ext cx="1219200" cy="2850459"/>
            <a:chOff x="1835696" y="1556792"/>
            <a:chExt cx="1219200" cy="2850459"/>
          </a:xfrm>
        </p:grpSpPr>
        <p:pic>
          <p:nvPicPr>
            <p:cNvPr id="3074" name="Picture 2" descr="C:\Users\A-10\Desktop\포폴 영상만들기 (2)\bandicam 2022-09-06 16-08-00-708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556792"/>
              <a:ext cx="12192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A-10\Desktop\포폴 영상만들기 (2)\bandicam 2022-09-06 16-09-23-60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3073751"/>
              <a:ext cx="12192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C:\Users\A-10\Desktop\포폴 영상만들기 (2)\portfolio_mp4data\3D TPS좀비게임\bandicam 2022-09-19 14-55-58-0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56792"/>
            <a:ext cx="5197298" cy="28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3450</TotalTime>
  <Words>1302</Words>
  <Application>Microsoft Office PowerPoint</Application>
  <PresentationFormat>화면 슬라이드 쇼(4:3)</PresentationFormat>
  <Paragraphs>186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모듈</vt:lpstr>
      <vt:lpstr>게임 제작 포트폴리오</vt:lpstr>
      <vt:lpstr>TPS 좀비게임(3D) - 개요</vt:lpstr>
      <vt:lpstr>TPS 좀비게임(3D) - 사격조작</vt:lpstr>
      <vt:lpstr>TPS 좀비게임(3D) - 아이템</vt:lpstr>
      <vt:lpstr>TPS 좀비게임(3D) – 아이템</vt:lpstr>
      <vt:lpstr>TPS 좀비게임(3D) - 처형</vt:lpstr>
      <vt:lpstr>TPS 좀비게임(3D) - 적</vt:lpstr>
      <vt:lpstr>TPS 좀비게임(3D) - 정비화면</vt:lpstr>
      <vt:lpstr>TPS 좀비게임(3D) - 클리어</vt:lpstr>
      <vt:lpstr>퍼즐 방탈출게임(3D) - 개요</vt:lpstr>
      <vt:lpstr>퍼즐 방탈출게임(3D) - 기본조작</vt:lpstr>
      <vt:lpstr>퍼즐 방탈출게임(3D) - 상호작용</vt:lpstr>
      <vt:lpstr>퍼즐 방탈출게임(3D) - 인벤토리</vt:lpstr>
      <vt:lpstr>퍼즐 방탈출게임(3D) - 조합</vt:lpstr>
      <vt:lpstr>퍼즐 방탈출게임(3D) - 미니게임</vt:lpstr>
      <vt:lpstr>퍼즐 방탈출게임(3D) - 미니게임</vt:lpstr>
      <vt:lpstr>퍼즐 방탈출게임(3D) - 미니게임</vt:lpstr>
      <vt:lpstr>퍼즐 방탈출게임(3D) - 클리어</vt:lpstr>
      <vt:lpstr>퍼즐 방탈출게임(3D) - 인터페이스</vt:lpstr>
      <vt:lpstr>전선을 지켜라!(2D)</vt:lpstr>
      <vt:lpstr>전선을 지켜라!(2D)</vt:lpstr>
      <vt:lpstr>지나가던 나무꾼이오!(2D)</vt:lpstr>
      <vt:lpstr>지나가던 나무꾼이오!(2D)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제작 포트폴리오</dc:title>
  <dc:creator>admin</dc:creator>
  <cp:lastModifiedBy>A-10</cp:lastModifiedBy>
  <cp:revision>246</cp:revision>
  <dcterms:created xsi:type="dcterms:W3CDTF">2022-05-25T08:18:02Z</dcterms:created>
  <dcterms:modified xsi:type="dcterms:W3CDTF">2022-09-22T09:02:29Z</dcterms:modified>
</cp:coreProperties>
</file>